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68" r:id="rId2"/>
    <p:sldId id="257" r:id="rId3"/>
    <p:sldId id="280" r:id="rId4"/>
    <p:sldId id="258" r:id="rId5"/>
    <p:sldId id="269" r:id="rId6"/>
    <p:sldId id="259" r:id="rId7"/>
    <p:sldId id="260" r:id="rId8"/>
    <p:sldId id="262" r:id="rId9"/>
    <p:sldId id="263" r:id="rId10"/>
    <p:sldId id="271" r:id="rId11"/>
    <p:sldId id="273" r:id="rId12"/>
    <p:sldId id="265" r:id="rId13"/>
    <p:sldId id="285" r:id="rId14"/>
    <p:sldId id="283" r:id="rId15"/>
    <p:sldId id="272" r:id="rId16"/>
    <p:sldId id="274" r:id="rId17"/>
    <p:sldId id="261" r:id="rId18"/>
    <p:sldId id="276" r:id="rId19"/>
    <p:sldId id="270" r:id="rId20"/>
    <p:sldId id="284" r:id="rId21"/>
    <p:sldId id="264" r:id="rId22"/>
    <p:sldId id="281" r:id="rId23"/>
    <p:sldId id="282" r:id="rId2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2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connection fails temporarily you introduce permanent error in your connector code. Getting a new connection each time will mitigate such failures. Design </a:t>
            </a:r>
            <a:r>
              <a:rPr lang="en-US"/>
              <a:t>for Failure.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/>
              <a:t>Redis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	can be stored/read from head or tail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31925"/>
            <a:ext cx="734377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58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Allows you to associate a </a:t>
            </a:r>
            <a:r>
              <a:rPr lang="en-US" i="1" dirty="0"/>
              <a:t>score</a:t>
            </a:r>
            <a:r>
              <a:rPr lang="en-US" dirty="0"/>
              <a:t> with each value in the set, and then retrieve only values within a given score range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965886"/>
            <a:ext cx="7391400" cy="1409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932431"/>
            <a:ext cx="3686175" cy="1095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2437" y="3822894"/>
            <a:ext cx="4305300" cy="13144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4456306"/>
            <a:ext cx="3543300" cy="5715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676400" y="3543300"/>
            <a:ext cx="2390775" cy="3891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key score value</a:t>
            </a:r>
          </a:p>
        </p:txBody>
      </p:sp>
    </p:spTree>
    <p:extLst>
      <p:ext uri="{BB962C8B-B14F-4D97-AF65-F5344CB8AC3E}">
        <p14:creationId xmlns:p14="http://schemas.microsoft.com/office/powerpoint/2010/main" val="3559615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BF1C-FD5F-4FEF-BD32-01B258A59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2D6F9-DB26-4D7F-A2B2-1F8C984BE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52500"/>
            <a:ext cx="8686800" cy="4318000"/>
          </a:xfrm>
        </p:spPr>
        <p:txBody>
          <a:bodyPr/>
          <a:lstStyle/>
          <a:p>
            <a:r>
              <a:rPr lang="da-DK" dirty="0"/>
              <a:t>‘Sorted Set’ seem like a good candidate for </a:t>
            </a:r>
            <a:r>
              <a:rPr lang="da-DK" dirty="0" err="1"/>
              <a:t>search</a:t>
            </a:r>
            <a:r>
              <a:rPr lang="da-DK" dirty="0"/>
              <a:t> indices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C8FA8-A5AE-492D-BE6C-C4BD82A0B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3C09F-26A3-4412-848A-26F4BEFAC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6AB7B-732D-487B-BD51-D54AB5EAC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0FB9B9-B622-42AD-BB8B-D591EBC71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21" y="1638300"/>
            <a:ext cx="6457950" cy="22574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83B439-32A8-4E5A-BB44-8F10BDC556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950" y="2552700"/>
            <a:ext cx="3752850" cy="22574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CD1D16E-BBEB-455F-A059-BF35B0500BDE}"/>
              </a:ext>
            </a:extLst>
          </p:cNvPr>
          <p:cNvSpPr/>
          <p:nvPr/>
        </p:nvSpPr>
        <p:spPr>
          <a:xfrm>
            <a:off x="457200" y="4455584"/>
            <a:ext cx="3657600" cy="6879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‘Query’ = get all values whose score is in a given range.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6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Hashes = the value is a </a:t>
            </a:r>
            <a:r>
              <a:rPr lang="en-US" dirty="0" err="1" smtClean="0"/>
              <a:t>HashMap</a:t>
            </a:r>
            <a:r>
              <a:rPr lang="en-US" dirty="0"/>
              <a:t> </a:t>
            </a:r>
            <a:r>
              <a:rPr lang="en-US" dirty="0" smtClean="0"/>
              <a:t>itself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I.e</a:t>
            </a:r>
            <a:r>
              <a:rPr lang="en-US" dirty="0" smtClean="0"/>
              <a:t> something like</a:t>
            </a:r>
          </a:p>
          <a:p>
            <a:pPr lvl="1"/>
            <a:r>
              <a:rPr lang="en-US" dirty="0" smtClean="0"/>
              <a:t>(‘</a:t>
            </a:r>
            <a:r>
              <a:rPr lang="en-US" dirty="0" err="1" smtClean="0"/>
              <a:t>msdo</a:t>
            </a:r>
            <a:r>
              <a:rPr lang="en-US" dirty="0" smtClean="0"/>
              <a:t>’, { teacher: hbc, students: 17, website: “</a:t>
            </a:r>
            <a:r>
              <a:rPr lang="en-US" dirty="0" err="1" smtClean="0"/>
              <a:t>baerbak.cs</a:t>
            </a:r>
            <a:r>
              <a:rPr lang="en-US" dirty="0" smtClean="0"/>
              <a:t>….”})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485900"/>
            <a:ext cx="663892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343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Structured objects/records</a:t>
            </a:r>
          </a:p>
          <a:p>
            <a:pPr lvl="1"/>
            <a:r>
              <a:rPr lang="en-US" dirty="0"/>
              <a:t>A set of (</a:t>
            </a:r>
            <a:r>
              <a:rPr lang="en-US" dirty="0" err="1"/>
              <a:t>key,value</a:t>
            </a:r>
            <a:r>
              <a:rPr lang="en-US" dirty="0"/>
              <a:t>) under one single key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43100"/>
            <a:ext cx="6256322" cy="2362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961342"/>
            <a:ext cx="28765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599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Bob </a:t>
            </a:r>
            <a:r>
              <a:rPr lang="en-US" dirty="0" err="1"/>
              <a:t>bob</a:t>
            </a:r>
            <a:endParaRPr lang="en-US" dirty="0"/>
          </a:p>
          <a:p>
            <a:pPr lvl="1"/>
            <a:r>
              <a:rPr lang="en-US" dirty="0"/>
              <a:t>Insert may mean two things</a:t>
            </a:r>
          </a:p>
          <a:p>
            <a:pPr lvl="2"/>
            <a:r>
              <a:rPr lang="en-US" dirty="0"/>
              <a:t>A) update main structure</a:t>
            </a:r>
          </a:p>
          <a:p>
            <a:pPr lvl="2"/>
            <a:r>
              <a:rPr lang="en-US" dirty="0"/>
              <a:t>B) update secondary index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Design for Failure</a:t>
            </a:r>
          </a:p>
          <a:p>
            <a:pPr lvl="2"/>
            <a:r>
              <a:rPr lang="en-US" dirty="0"/>
              <a:t>What happens if </a:t>
            </a:r>
            <a:r>
              <a:rPr lang="en-US" dirty="0" err="1"/>
              <a:t>Redis</a:t>
            </a:r>
            <a:r>
              <a:rPr lang="en-US" dirty="0"/>
              <a:t> dies</a:t>
            </a:r>
            <a:br>
              <a:rPr lang="en-US" dirty="0"/>
            </a:br>
            <a:r>
              <a:rPr lang="en-US" dirty="0"/>
              <a:t>between A) and B)?</a:t>
            </a:r>
          </a:p>
          <a:p>
            <a:pPr lvl="1"/>
            <a:endParaRPr lang="en-US" dirty="0"/>
          </a:p>
          <a:p>
            <a:r>
              <a:rPr lang="en-US" dirty="0"/>
              <a:t>Atomicity is possible</a:t>
            </a:r>
          </a:p>
          <a:p>
            <a:pPr lvl="1"/>
            <a:r>
              <a:rPr lang="en-US" dirty="0"/>
              <a:t>Transactions: multi + exec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952500"/>
            <a:ext cx="2952637" cy="422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698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Playing Around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Docker</a:t>
            </a:r>
          </a:p>
        </p:txBody>
      </p:sp>
    </p:spTree>
    <p:extLst>
      <p:ext uri="{BB962C8B-B14F-4D97-AF65-F5344CB8AC3E}">
        <p14:creationId xmlns:p14="http://schemas.microsoft.com/office/powerpoint/2010/main" val="1992028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6B22E-171D-4180-82BA-19EB39389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Playing Around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5342D-D6CD-4D37-A9D3-6DEA150E7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Test driving Redis is easy</a:t>
            </a:r>
          </a:p>
          <a:p>
            <a:pPr lvl="1"/>
            <a:r>
              <a:rPr lang="da-DK" dirty="0"/>
              <a:t>Start a Redis non-persisting DB on standard port 6379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Start a CLI</a:t>
            </a:r>
          </a:p>
          <a:p>
            <a:pPr lvl="2"/>
            <a:r>
              <a:rPr lang="da-DK" dirty="0" err="1"/>
              <a:t>docker</a:t>
            </a:r>
            <a:r>
              <a:rPr lang="da-DK" dirty="0"/>
              <a:t> exec –ti redis-db redis-cli</a:t>
            </a:r>
          </a:p>
          <a:p>
            <a:pPr lvl="2"/>
            <a:endParaRPr lang="da-DK" dirty="0"/>
          </a:p>
          <a:p>
            <a:pPr lvl="1"/>
            <a:r>
              <a:rPr lang="da-DK" dirty="0"/>
              <a:t>And play around in the </a:t>
            </a:r>
            <a:r>
              <a:rPr lang="da-DK" dirty="0" err="1"/>
              <a:t>shell</a:t>
            </a:r>
            <a:endParaRPr lang="da-DK" dirty="0"/>
          </a:p>
          <a:p>
            <a:endParaRPr lang="da-DK" dirty="0"/>
          </a:p>
          <a:p>
            <a:r>
              <a:rPr lang="da-DK" dirty="0"/>
              <a:t>Find the ‘</a:t>
            </a:r>
            <a:r>
              <a:rPr lang="da-DK" dirty="0" err="1"/>
              <a:t>latest</a:t>
            </a:r>
            <a:r>
              <a:rPr lang="da-DK" dirty="0"/>
              <a:t>’ </a:t>
            </a:r>
            <a:r>
              <a:rPr lang="da-DK" dirty="0" err="1"/>
              <a:t>redis</a:t>
            </a:r>
            <a:r>
              <a:rPr lang="da-DK" dirty="0"/>
              <a:t> to </a:t>
            </a:r>
            <a:r>
              <a:rPr lang="da-DK" dirty="0" err="1"/>
              <a:t>use</a:t>
            </a:r>
            <a:r>
              <a:rPr lang="da-DK" dirty="0"/>
              <a:t> on </a:t>
            </a:r>
            <a:r>
              <a:rPr lang="da-DK" dirty="0" err="1"/>
              <a:t>Docker</a:t>
            </a:r>
            <a:r>
              <a:rPr lang="da-DK" dirty="0"/>
              <a:t> Hub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AE85A-6F28-4000-ACB9-F6E3AD9C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AA94C-C7B7-4A07-B213-0F7C7AAC5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505EF-183E-4513-AE29-6684DADA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60220C-94B8-4935-90CC-CF4F91F63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265" y="1866900"/>
            <a:ext cx="6176889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82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Java Driver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Jedis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04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5F1CD-9D62-474D-A387-A307300A1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A1B53-EA65-4522-B018-E7A500833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Redis</a:t>
            </a:r>
            <a:r>
              <a:rPr lang="da-DK" dirty="0"/>
              <a:t> </a:t>
            </a:r>
            <a:r>
              <a:rPr lang="da-DK" dirty="0" err="1"/>
              <a:t>commands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reflected</a:t>
            </a:r>
            <a:r>
              <a:rPr lang="da-DK" dirty="0"/>
              <a:t> ‘</a:t>
            </a:r>
            <a:r>
              <a:rPr lang="da-DK" dirty="0" err="1"/>
              <a:t>verbatim</a:t>
            </a:r>
            <a:r>
              <a:rPr lang="da-DK" dirty="0"/>
              <a:t>’ in Jedis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04110-58F8-4494-95CD-AD7ED8CB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4219-AF67-4FA0-930D-51C72B5F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53157-A394-441B-BE64-C78F3C3CB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27FB05-85E8-465F-BF0D-B2CB8C209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57" y="1409700"/>
            <a:ext cx="4181475" cy="3133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AF1873-52EA-41C4-A71A-6712C0296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900237"/>
            <a:ext cx="4614873" cy="3133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35C10B8-DE01-42C9-9336-99B84BC9BEDA}"/>
              </a:ext>
            </a:extLst>
          </p:cNvPr>
          <p:cNvSpPr/>
          <p:nvPr/>
        </p:nvSpPr>
        <p:spPr>
          <a:xfrm>
            <a:off x="4724400" y="4931569"/>
            <a:ext cx="3962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https://javapointers.com/tutorial/use-redis-java-using-jedis/</a:t>
            </a:r>
          </a:p>
        </p:txBody>
      </p:sp>
    </p:spTree>
    <p:extLst>
      <p:ext uri="{BB962C8B-B14F-4D97-AF65-F5344CB8AC3E}">
        <p14:creationId xmlns:p14="http://schemas.microsoft.com/office/powerpoint/2010/main" val="392884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B22BB-008C-4752-A0AA-2B3CEDAAB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Motivation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B80D8-D63D-41CA-BC3F-22740B703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RDB’s datamodel provide a </a:t>
            </a:r>
            <a:r>
              <a:rPr lang="da-DK" dirty="0" err="1"/>
              <a:t>rich</a:t>
            </a:r>
            <a:r>
              <a:rPr lang="da-DK" dirty="0"/>
              <a:t> modeling of data and queries</a:t>
            </a:r>
          </a:p>
          <a:p>
            <a:pPr lvl="1"/>
            <a:r>
              <a:rPr lang="da-DK" dirty="0"/>
              <a:t>Tables, keys, foreign keys</a:t>
            </a:r>
          </a:p>
          <a:p>
            <a:pPr lvl="1"/>
            <a:r>
              <a:rPr lang="da-DK" dirty="0"/>
              <a:t>Query language, sorting, filtering, ...</a:t>
            </a:r>
          </a:p>
          <a:p>
            <a:pPr lvl="1"/>
            <a:r>
              <a:rPr lang="da-DK" dirty="0"/>
              <a:t>But </a:t>
            </a:r>
            <a:r>
              <a:rPr lang="da-DK" dirty="0" err="1"/>
              <a:t>lack</a:t>
            </a:r>
            <a:r>
              <a:rPr lang="da-DK" dirty="0"/>
              <a:t> a </a:t>
            </a:r>
            <a:r>
              <a:rPr lang="da-DK" dirty="0" err="1"/>
              <a:t>notion</a:t>
            </a:r>
            <a:r>
              <a:rPr lang="da-DK" dirty="0"/>
              <a:t> of </a:t>
            </a:r>
            <a:r>
              <a:rPr lang="da-DK" dirty="0" err="1"/>
              <a:t>objects</a:t>
            </a:r>
            <a:r>
              <a:rPr lang="da-DK" dirty="0"/>
              <a:t> (</a:t>
            </a:r>
            <a:r>
              <a:rPr lang="da-DK" dirty="0" err="1"/>
              <a:t>nested</a:t>
            </a:r>
            <a:r>
              <a:rPr lang="da-DK" dirty="0"/>
              <a:t> lists, </a:t>
            </a:r>
            <a:r>
              <a:rPr lang="da-DK" dirty="0" err="1"/>
              <a:t>nested</a:t>
            </a:r>
            <a:r>
              <a:rPr lang="da-DK" dirty="0"/>
              <a:t> </a:t>
            </a:r>
            <a:r>
              <a:rPr lang="da-DK" dirty="0" err="1"/>
              <a:t>objects</a:t>
            </a:r>
            <a:r>
              <a:rPr lang="da-DK" dirty="0"/>
              <a:t>, etc.)</a:t>
            </a:r>
          </a:p>
          <a:p>
            <a:endParaRPr lang="da-DK" dirty="0"/>
          </a:p>
          <a:p>
            <a:r>
              <a:rPr lang="da-DK" dirty="0"/>
              <a:t>MongoDB’s datamodel </a:t>
            </a:r>
            <a:r>
              <a:rPr lang="da-DK" dirty="0" err="1"/>
              <a:t>actually</a:t>
            </a:r>
            <a:r>
              <a:rPr lang="da-DK" dirty="0"/>
              <a:t> is </a:t>
            </a:r>
            <a:r>
              <a:rPr lang="da-DK" dirty="0" err="1"/>
              <a:t>even</a:t>
            </a:r>
            <a:r>
              <a:rPr lang="da-DK" dirty="0"/>
              <a:t> </a:t>
            </a:r>
            <a:r>
              <a:rPr lang="da-DK" dirty="0" err="1"/>
              <a:t>richer</a:t>
            </a:r>
            <a:endParaRPr lang="da-DK" dirty="0"/>
          </a:p>
          <a:p>
            <a:pPr lvl="1"/>
            <a:r>
              <a:rPr lang="da-DK" dirty="0"/>
              <a:t>JSON </a:t>
            </a:r>
            <a:r>
              <a:rPr lang="da-DK" dirty="0" err="1" smtClean="0"/>
              <a:t>documents</a:t>
            </a:r>
            <a:r>
              <a:rPr lang="da-DK" dirty="0" smtClean="0"/>
              <a:t> – </a:t>
            </a:r>
            <a:r>
              <a:rPr lang="da-DK" dirty="0" err="1" smtClean="0"/>
              <a:t>can</a:t>
            </a:r>
            <a:r>
              <a:rPr lang="da-DK" dirty="0" smtClean="0"/>
              <a:t> have </a:t>
            </a:r>
            <a:r>
              <a:rPr lang="da-DK" dirty="0" err="1" smtClean="0"/>
              <a:t>nested</a:t>
            </a:r>
            <a:r>
              <a:rPr lang="da-DK" dirty="0" smtClean="0"/>
              <a:t> </a:t>
            </a:r>
            <a:r>
              <a:rPr lang="da-DK" dirty="0" err="1" smtClean="0"/>
              <a:t>documents</a:t>
            </a:r>
            <a:r>
              <a:rPr lang="da-DK" dirty="0" smtClean="0"/>
              <a:t> and lists !</a:t>
            </a:r>
            <a:endParaRPr lang="da-DK" dirty="0"/>
          </a:p>
          <a:p>
            <a:pPr lvl="1"/>
            <a:r>
              <a:rPr lang="da-DK" dirty="0"/>
              <a:t>Query langage, sorting, </a:t>
            </a:r>
            <a:r>
              <a:rPr lang="da-DK" dirty="0" err="1" smtClean="0"/>
              <a:t>filtering</a:t>
            </a:r>
            <a:r>
              <a:rPr lang="da-DK" dirty="0" smtClean="0"/>
              <a:t> is </a:t>
            </a:r>
            <a:r>
              <a:rPr lang="da-DK" dirty="0" err="1" smtClean="0"/>
              <a:t>well</a:t>
            </a:r>
            <a:r>
              <a:rPr lang="da-DK" dirty="0" smtClean="0"/>
              <a:t> </a:t>
            </a:r>
            <a:r>
              <a:rPr lang="da-DK" dirty="0" err="1" smtClean="0"/>
              <a:t>supported</a:t>
            </a:r>
            <a:endParaRPr lang="da-DK" dirty="0"/>
          </a:p>
          <a:p>
            <a:pPr lvl="1"/>
            <a:r>
              <a:rPr lang="da-DK" dirty="0"/>
              <a:t>Map Reduce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AB5F-F471-4B7A-9177-13D3E11D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E4BAC-AE4D-4002-B214-612D2451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5B759-867B-41F4-9B5B-E5B9A853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95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748D4-3F27-4726-A4F6-A1ECDDB2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Jedis Pool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A535A-5BDE-4407-AC99-BBE84BD59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pool.getResource</a:t>
            </a:r>
            <a:r>
              <a:rPr lang="en-US" dirty="0"/>
              <a:t>() </a:t>
            </a:r>
          </a:p>
          <a:p>
            <a:pPr lvl="1"/>
            <a:r>
              <a:rPr lang="en-US" dirty="0"/>
              <a:t>Returns a jedis connection; i.e. a new socket connection</a:t>
            </a:r>
          </a:p>
          <a:p>
            <a:r>
              <a:rPr lang="en-US" dirty="0"/>
              <a:t>Do not use just a single connection for all transactions</a:t>
            </a:r>
          </a:p>
          <a:p>
            <a:pPr lvl="1"/>
            <a:r>
              <a:rPr lang="en-US" dirty="0"/>
              <a:t>Instead retrieve a new one for each ‘operation’ you need</a:t>
            </a:r>
          </a:p>
          <a:p>
            <a:pPr lvl="2"/>
            <a:r>
              <a:rPr lang="en-US" dirty="0"/>
              <a:t>Ala ‘</a:t>
            </a:r>
            <a:r>
              <a:rPr lang="en-US" dirty="0" err="1"/>
              <a:t>cavestorage.addRoom</a:t>
            </a:r>
            <a:r>
              <a:rPr lang="en-US" dirty="0"/>
              <a:t>()…’</a:t>
            </a:r>
          </a:p>
          <a:p>
            <a:pPr lvl="2"/>
            <a:r>
              <a:rPr lang="en-US" dirty="0"/>
              <a:t>Why not?</a:t>
            </a:r>
          </a:p>
          <a:p>
            <a:r>
              <a:rPr lang="en-US" dirty="0"/>
              <a:t>Use the modern Java style ‘try-with-resources’</a:t>
            </a:r>
          </a:p>
          <a:p>
            <a:pPr lvl="1"/>
            <a:r>
              <a:rPr lang="en-US" dirty="0"/>
              <a:t>try (Jedis </a:t>
            </a:r>
            <a:r>
              <a:rPr lang="en-US" dirty="0" err="1"/>
              <a:t>jedis</a:t>
            </a:r>
            <a:r>
              <a:rPr lang="en-US" dirty="0"/>
              <a:t> = </a:t>
            </a:r>
            <a:r>
              <a:rPr lang="en-US" dirty="0" err="1"/>
              <a:t>pool.getResource</a:t>
            </a:r>
            <a:r>
              <a:rPr lang="en-US" dirty="0"/>
              <a:t>()) { do stuff; }</a:t>
            </a:r>
          </a:p>
          <a:p>
            <a:pPr lvl="1"/>
            <a:r>
              <a:rPr lang="en-US" dirty="0"/>
              <a:t>… to avoid writing a zillion ‘finally { </a:t>
            </a:r>
            <a:r>
              <a:rPr lang="en-US" dirty="0" err="1"/>
              <a:t>jedis.close</a:t>
            </a:r>
            <a:r>
              <a:rPr lang="en-US" dirty="0"/>
              <a:t>(); }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0527B-42CD-4190-BBCA-04FBAB271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59333-DD72-4670-A37A-D4D5892F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EBE06-D728-4D5F-90AA-9EDB983E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77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3E70-DFB0-477F-A679-2146535C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Jedis – Java Driver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A7FD0-DF0B-4643-80ED-0DA415C9F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Java Driver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i="1" dirty="0"/>
              <a:t>Find </a:t>
            </a:r>
            <a:r>
              <a:rPr lang="da-DK" i="1" dirty="0" err="1"/>
              <a:t>latest</a:t>
            </a:r>
            <a:r>
              <a:rPr lang="da-DK" i="1" dirty="0"/>
              <a:t> driver at mvnrepository.com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9F151-2DC6-409E-9D79-75513479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527AA-05D1-419C-94E0-10E72D43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6DDF9-B4A8-42E0-9F67-64C9AB7C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ADB25C-7994-480F-ABC2-90C7E4F43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37" y="1771650"/>
            <a:ext cx="5876925" cy="21717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8D95FE8-22A5-49E9-8F92-EC851B1AE754}"/>
              </a:ext>
            </a:extLst>
          </p:cNvPr>
          <p:cNvSpPr/>
          <p:nvPr/>
        </p:nvSpPr>
        <p:spPr>
          <a:xfrm>
            <a:off x="1676400" y="2356756"/>
            <a:ext cx="5257800" cy="5334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77EF56-9240-402F-AC20-AFCD635B800F}"/>
              </a:ext>
            </a:extLst>
          </p:cNvPr>
          <p:cNvSpPr/>
          <p:nvPr/>
        </p:nvSpPr>
        <p:spPr>
          <a:xfrm>
            <a:off x="4280586" y="4133850"/>
            <a:ext cx="3962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https://javapointers.com/tutorial/use-redis-java-using-jedis/</a:t>
            </a:r>
          </a:p>
        </p:txBody>
      </p:sp>
    </p:spTree>
    <p:extLst>
      <p:ext uri="{BB962C8B-B14F-4D97-AF65-F5344CB8AC3E}">
        <p14:creationId xmlns:p14="http://schemas.microsoft.com/office/powerpoint/2010/main" val="2333646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Scaling to MSDO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91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in MS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Promises ‘availability’ and ‘scalability’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Looking forward to try it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1638300"/>
            <a:ext cx="7315200" cy="847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32" y="2552700"/>
            <a:ext cx="734377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65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Redis</a:t>
            </a:r>
            <a:r>
              <a:rPr lang="en-US" dirty="0"/>
              <a:t> is a key-value store and perhaps closer to the ‘heart’ of NoSQL</a:t>
            </a:r>
          </a:p>
          <a:p>
            <a:pPr lvl="1"/>
            <a:r>
              <a:rPr lang="en-US" dirty="0"/>
              <a:t>In memory, extremely fast, simple API</a:t>
            </a:r>
          </a:p>
          <a:p>
            <a:pPr lvl="1"/>
            <a:endParaRPr lang="en-US" dirty="0"/>
          </a:p>
          <a:p>
            <a:r>
              <a:rPr lang="en-US" dirty="0"/>
              <a:t>And…</a:t>
            </a:r>
          </a:p>
          <a:p>
            <a:pPr lvl="1"/>
            <a:r>
              <a:rPr lang="en-US" dirty="0"/>
              <a:t>I have been using MongoDB since 2012 so about time to try something new…</a:t>
            </a:r>
          </a:p>
          <a:p>
            <a:pPr lvl="1"/>
            <a:endParaRPr lang="en-US" dirty="0"/>
          </a:p>
          <a:p>
            <a:r>
              <a:rPr lang="en-US" dirty="0"/>
              <a:t>Disclaimer</a:t>
            </a:r>
          </a:p>
          <a:p>
            <a:pPr lvl="1"/>
            <a:r>
              <a:rPr lang="en-US" dirty="0"/>
              <a:t>I am on thin ice here, learning as you do!</a:t>
            </a:r>
          </a:p>
          <a:p>
            <a:pPr lvl="1"/>
            <a:r>
              <a:rPr lang="en-US" b="1" dirty="0"/>
              <a:t>Feedback – publish good hints on forum </a:t>
            </a:r>
            <a:r>
              <a:rPr lang="en-US" b="1" dirty="0">
                <a:sym typeface="Wingdings" panose="05000000000000000000" pitchFamily="2" charset="2"/>
              </a:rPr>
              <a:t>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15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02D7A-3C7C-4D25-B45E-42977E2A5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What to do with just the core?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98693-BCA3-44F9-BB10-ED58C931C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Key value stores require you to think in </a:t>
            </a:r>
            <a:r>
              <a:rPr lang="da-DK" dirty="0" err="1"/>
              <a:t>other</a:t>
            </a:r>
            <a:r>
              <a:rPr lang="da-DK" dirty="0"/>
              <a:t> </a:t>
            </a:r>
            <a:r>
              <a:rPr lang="da-DK" dirty="0" err="1"/>
              <a:t>ways</a:t>
            </a:r>
            <a:endParaRPr lang="da-DK" dirty="0"/>
          </a:p>
          <a:p>
            <a:pPr lvl="1"/>
            <a:r>
              <a:rPr lang="da-DK" dirty="0"/>
              <a:t>How do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create</a:t>
            </a:r>
            <a:r>
              <a:rPr lang="da-DK" dirty="0"/>
              <a:t> relations? </a:t>
            </a:r>
            <a:r>
              <a:rPr lang="da-DK" dirty="0" err="1"/>
              <a:t>Nested</a:t>
            </a:r>
            <a:r>
              <a:rPr lang="da-DK" dirty="0"/>
              <a:t> </a:t>
            </a:r>
            <a:r>
              <a:rPr lang="da-DK" dirty="0" err="1"/>
              <a:t>objects</a:t>
            </a:r>
            <a:r>
              <a:rPr lang="da-DK" dirty="0"/>
              <a:t>?</a:t>
            </a:r>
          </a:p>
          <a:p>
            <a:pPr lvl="1"/>
            <a:r>
              <a:rPr lang="da-DK" dirty="0"/>
              <a:t>How do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 smtClean="0"/>
              <a:t>query</a:t>
            </a:r>
            <a:r>
              <a:rPr lang="da-DK" dirty="0" smtClean="0"/>
              <a:t>/</a:t>
            </a:r>
            <a:r>
              <a:rPr lang="da-DK" dirty="0" err="1" smtClean="0"/>
              <a:t>search</a:t>
            </a:r>
            <a:r>
              <a:rPr lang="da-DK" dirty="0" smtClean="0"/>
              <a:t> </a:t>
            </a:r>
            <a:r>
              <a:rPr lang="da-DK" dirty="0"/>
              <a:t>when you only have </a:t>
            </a:r>
            <a:r>
              <a:rPr lang="da-DK" dirty="0" err="1"/>
              <a:t>keys</a:t>
            </a:r>
            <a:r>
              <a:rPr lang="da-DK" dirty="0"/>
              <a:t>???</a:t>
            </a:r>
          </a:p>
          <a:p>
            <a:r>
              <a:rPr lang="da-DK" dirty="0"/>
              <a:t>The answer seems to </a:t>
            </a:r>
            <a:r>
              <a:rPr lang="da-DK" dirty="0" err="1"/>
              <a:t>be</a:t>
            </a:r>
            <a:endParaRPr lang="da-DK" dirty="0"/>
          </a:p>
          <a:p>
            <a:pPr lvl="1"/>
            <a:r>
              <a:rPr lang="da-DK" b="1" dirty="0" err="1"/>
              <a:t>Create</a:t>
            </a:r>
            <a:r>
              <a:rPr lang="da-DK" b="1" dirty="0"/>
              <a:t> </a:t>
            </a:r>
            <a:r>
              <a:rPr lang="da-DK" b="1" dirty="0" err="1"/>
              <a:t>computed</a:t>
            </a:r>
            <a:r>
              <a:rPr lang="da-DK" b="1" dirty="0"/>
              <a:t>/</a:t>
            </a:r>
            <a:r>
              <a:rPr lang="da-DK" b="1" dirty="0" err="1"/>
              <a:t>foreign</a:t>
            </a:r>
            <a:r>
              <a:rPr lang="da-DK" b="1" dirty="0"/>
              <a:t> </a:t>
            </a:r>
            <a:r>
              <a:rPr lang="da-DK" b="1" dirty="0" err="1"/>
              <a:t>keys</a:t>
            </a:r>
            <a:endParaRPr lang="da-DK" b="1" dirty="0"/>
          </a:p>
          <a:p>
            <a:pPr lvl="2"/>
            <a:r>
              <a:rPr lang="da-DK" dirty="0"/>
              <a:t>Key is not ‘8375a66b’ but ‘Room(0,0,0)’ – </a:t>
            </a:r>
            <a:r>
              <a:rPr lang="da-DK" dirty="0" err="1"/>
              <a:t>computed</a:t>
            </a:r>
            <a:r>
              <a:rPr lang="da-DK" dirty="0"/>
              <a:t> from domain</a:t>
            </a:r>
          </a:p>
          <a:p>
            <a:pPr lvl="2"/>
            <a:r>
              <a:rPr lang="da-DK" dirty="0"/>
              <a:t> {</a:t>
            </a:r>
            <a:r>
              <a:rPr lang="da-DK" dirty="0" err="1"/>
              <a:t>course</a:t>
            </a:r>
            <a:r>
              <a:rPr lang="da-DK" dirty="0"/>
              <a:t>: ‘</a:t>
            </a:r>
            <a:r>
              <a:rPr lang="da-DK" dirty="0" err="1"/>
              <a:t>msdo</a:t>
            </a:r>
            <a:r>
              <a:rPr lang="da-DK" dirty="0"/>
              <a:t>’, participants: ‘plist_64ab2’}; </a:t>
            </a:r>
            <a:r>
              <a:rPr lang="da-DK" dirty="0" err="1"/>
              <a:t>pointing</a:t>
            </a:r>
            <a:r>
              <a:rPr lang="da-DK" dirty="0"/>
              <a:t> to a list of part. </a:t>
            </a:r>
          </a:p>
          <a:p>
            <a:pPr lvl="1"/>
            <a:r>
              <a:rPr lang="da-DK" b="1" dirty="0" err="1"/>
              <a:t>Create</a:t>
            </a:r>
            <a:r>
              <a:rPr lang="da-DK" b="1" dirty="0"/>
              <a:t> </a:t>
            </a:r>
            <a:r>
              <a:rPr lang="da-DK" b="1" dirty="0" err="1"/>
              <a:t>secondary</a:t>
            </a:r>
            <a:r>
              <a:rPr lang="da-DK" b="1" dirty="0"/>
              <a:t> indices</a:t>
            </a:r>
          </a:p>
          <a:p>
            <a:pPr lvl="2"/>
            <a:r>
              <a:rPr lang="da-DK" dirty="0"/>
              <a:t>Special lookup data structures that index your core data</a:t>
            </a:r>
          </a:p>
          <a:p>
            <a:pPr lvl="2"/>
            <a:r>
              <a:rPr lang="da-DK" dirty="0"/>
              <a:t>Any CRUD is </a:t>
            </a:r>
            <a:r>
              <a:rPr lang="da-DK" dirty="0" err="1"/>
              <a:t>then</a:t>
            </a:r>
            <a:r>
              <a:rPr lang="da-DK" dirty="0"/>
              <a:t> </a:t>
            </a:r>
            <a:r>
              <a:rPr lang="da-DK" dirty="0" err="1"/>
              <a:t>updates</a:t>
            </a:r>
            <a:r>
              <a:rPr lang="da-DK" dirty="0"/>
              <a:t> of </a:t>
            </a:r>
            <a:r>
              <a:rPr lang="da-DK" i="1" dirty="0" err="1"/>
              <a:t>two</a:t>
            </a:r>
            <a:r>
              <a:rPr lang="da-DK" i="1" dirty="0"/>
              <a:t>+</a:t>
            </a:r>
            <a:r>
              <a:rPr lang="da-DK" dirty="0"/>
              <a:t> </a:t>
            </a:r>
            <a:r>
              <a:rPr lang="da-DK" dirty="0" err="1"/>
              <a:t>datastructures</a:t>
            </a:r>
            <a:endParaRPr lang="da-DK" dirty="0"/>
          </a:p>
          <a:p>
            <a:pPr lvl="3"/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both</a:t>
            </a:r>
            <a:r>
              <a:rPr lang="da-DK" dirty="0"/>
              <a:t> the core data +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meta</a:t>
            </a:r>
            <a:r>
              <a:rPr lang="da-DK" dirty="0"/>
              <a:t> data to </a:t>
            </a:r>
            <a:r>
              <a:rPr lang="da-DK" dirty="0" err="1"/>
              <a:t>secondary</a:t>
            </a:r>
            <a:r>
              <a:rPr lang="da-DK" dirty="0"/>
              <a:t> </a:t>
            </a:r>
            <a:r>
              <a:rPr lang="da-DK" dirty="0" err="1"/>
              <a:t>index</a:t>
            </a:r>
            <a:endParaRPr lang="da-DK" dirty="0"/>
          </a:p>
          <a:p>
            <a:pPr lvl="2"/>
            <a:endParaRPr lang="da-DK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F1CD-37A1-47ED-895F-C46B563F5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5AAB9-0754-4127-B42B-7EA24181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6A097-1895-45FD-9083-F94AF7787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42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Redis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Advanced</a:t>
            </a:r>
            <a:r>
              <a:rPr lang="en-US" dirty="0"/>
              <a:t> key-value store</a:t>
            </a:r>
          </a:p>
        </p:txBody>
      </p:sp>
    </p:spTree>
    <p:extLst>
      <p:ext uri="{BB962C8B-B14F-4D97-AF65-F5344CB8AC3E}">
        <p14:creationId xmlns:p14="http://schemas.microsoft.com/office/powerpoint/2010/main" val="1454785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619B-81B2-4D4D-9DF3-BCBA27886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Features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6C41C-85B8-4B9D-87D8-C191FF1E0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880A8-8FCF-425D-B8DE-C28C99AA1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37CAB-37D6-419C-A1C8-5C34C136C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0140-A4EE-48CF-87F8-8FDC33F16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80D33A-45A6-45B4-B153-B39B6B6C3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1" y="944336"/>
            <a:ext cx="5575299" cy="443265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CF8FD41-D7A3-42D8-B339-424CA1622657}"/>
              </a:ext>
            </a:extLst>
          </p:cNvPr>
          <p:cNvSpPr/>
          <p:nvPr/>
        </p:nvSpPr>
        <p:spPr>
          <a:xfrm>
            <a:off x="6286500" y="4992159"/>
            <a:ext cx="2819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https://www.javatpoint.com/features-of-redis</a:t>
            </a:r>
          </a:p>
        </p:txBody>
      </p:sp>
    </p:spTree>
    <p:extLst>
      <p:ext uri="{BB962C8B-B14F-4D97-AF65-F5344CB8AC3E}">
        <p14:creationId xmlns:p14="http://schemas.microsoft.com/office/powerpoint/2010/main" val="1350708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DD47F-D354-4144-85A5-2A1A9B5E0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Fundamental Data 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6E9F8-1EEC-4F70-8BD7-89BAB7CF2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en-US" dirty="0"/>
              <a:t>So – besides just (key, value) you also get things like lists (arrays/ordered in insertion sequence) and sets (unordered, no duplicates) and others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A97DF-DC52-4D75-BDC7-8138D229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3D16F-C1B3-4F11-9984-A22056960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CEB0F-9AAB-4655-A9FD-DD048473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C713E5-24AB-4AEA-BD55-70614BE07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52500"/>
            <a:ext cx="814387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562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3DBAD-DE1F-48E9-9A83-23B9A5BFD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C0C7A-C48A-49E6-8EE5-833D8F3FB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core HashMap thingy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31B46-E680-42E6-814F-650969AB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5E140-2229-4268-9400-1AEDD587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B0444-CFD8-4C57-B604-5D9FFE90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732C31-8DBC-4C4B-A3DA-B86389611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5900"/>
            <a:ext cx="826770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552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5F1CD-9D62-474D-A387-A307300A1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A1B53-EA65-4522-B018-E7A500833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Sets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04110-58F8-4494-95CD-AD7ED8CB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4219-AF67-4FA0-930D-51C72B5F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53157-A394-441B-BE64-C78F3C3CB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27FB05-85E8-465F-BF0D-B2CB8C209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57" y="1409700"/>
            <a:ext cx="418147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2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741</Words>
  <Application>Microsoft Office PowerPoint</Application>
  <PresentationFormat>On-screen Show (16:10)</PresentationFormat>
  <Paragraphs>197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Microservices and DevOps</vt:lpstr>
      <vt:lpstr>Motivation</vt:lpstr>
      <vt:lpstr>Motivation</vt:lpstr>
      <vt:lpstr>What to do with just the core?</vt:lpstr>
      <vt:lpstr>Redis</vt:lpstr>
      <vt:lpstr>Features</vt:lpstr>
      <vt:lpstr>Fundamental Data Structures</vt:lpstr>
      <vt:lpstr>Examples</vt:lpstr>
      <vt:lpstr>Examples</vt:lpstr>
      <vt:lpstr>Examples</vt:lpstr>
      <vt:lpstr>Examples</vt:lpstr>
      <vt:lpstr>Examples</vt:lpstr>
      <vt:lpstr>Examples</vt:lpstr>
      <vt:lpstr>Examples</vt:lpstr>
      <vt:lpstr>Transactions</vt:lpstr>
      <vt:lpstr>Playing Around</vt:lpstr>
      <vt:lpstr>Playing Around</vt:lpstr>
      <vt:lpstr>Java Driver</vt:lpstr>
      <vt:lpstr>Examples</vt:lpstr>
      <vt:lpstr>Jedis Pool</vt:lpstr>
      <vt:lpstr>Jedis – Java Driver</vt:lpstr>
      <vt:lpstr>Scaling to MSDO</vt:lpstr>
      <vt:lpstr>Architecture in MS Context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94</cp:revision>
  <dcterms:created xsi:type="dcterms:W3CDTF">2006-08-16T00:00:00Z</dcterms:created>
  <dcterms:modified xsi:type="dcterms:W3CDTF">2021-09-13T12:25:13Z</dcterms:modified>
</cp:coreProperties>
</file>